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51"/>
    <p:restoredTop sz="94660"/>
  </p:normalViewPr>
  <p:slideViewPr>
    <p:cSldViewPr snapToGrid="0" snapToObjects="1" showGuides="1">
      <p:cViewPr varScale="1">
        <p:scale>
          <a:sx n="127" d="100"/>
          <a:sy n="127" d="100"/>
        </p:scale>
        <p:origin x="184" y="10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03ED88-1239-A843-85B4-CAE00F0690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24978"/>
          <a:stretch/>
        </p:blipFill>
        <p:spPr>
          <a:xfrm rot="5400000">
            <a:off x="2000249" y="-2000251"/>
            <a:ext cx="5143501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466140"/>
            <a:ext cx="6858000" cy="1790700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606718"/>
            <a:ext cx="6858000" cy="96099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DFB970-1AE2-E84F-91D6-A7149C68B5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3333" t="31620" r="9091" b="25123"/>
          <a:stretch/>
        </p:blipFill>
        <p:spPr>
          <a:xfrm>
            <a:off x="453188" y="3850106"/>
            <a:ext cx="8321769" cy="123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87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862" y="1008261"/>
            <a:ext cx="8045488" cy="7219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78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862" y="1078601"/>
            <a:ext cx="8045488" cy="7219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9862" y="1856789"/>
            <a:ext cx="4044988" cy="290254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56789"/>
            <a:ext cx="3886200" cy="290254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127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34748"/>
            <a:ext cx="7886699" cy="731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85071"/>
            <a:ext cx="3868340" cy="4298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314905"/>
            <a:ext cx="3868340" cy="25384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85071"/>
            <a:ext cx="3887391" cy="4298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14905"/>
            <a:ext cx="3887391" cy="25384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20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8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F0BDEBE-5AEF-3542-B910-014209B1F26E}"/>
              </a:ext>
            </a:extLst>
          </p:cNvPr>
          <p:cNvSpPr/>
          <p:nvPr userDrawn="1"/>
        </p:nvSpPr>
        <p:spPr>
          <a:xfrm>
            <a:off x="3575304" y="0"/>
            <a:ext cx="5568696" cy="182880"/>
          </a:xfrm>
          <a:prstGeom prst="rect">
            <a:avLst/>
          </a:prstGeom>
          <a:solidFill>
            <a:srgbClr val="7C73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23EB0-DA52-F74E-A30D-D9AB65EE7F2A}"/>
              </a:ext>
            </a:extLst>
          </p:cNvPr>
          <p:cNvSpPr/>
          <p:nvPr userDrawn="1"/>
        </p:nvSpPr>
        <p:spPr>
          <a:xfrm flipV="1">
            <a:off x="0" y="0"/>
            <a:ext cx="4079425" cy="182880"/>
          </a:xfrm>
          <a:prstGeom prst="rect">
            <a:avLst/>
          </a:prstGeom>
          <a:solidFill>
            <a:srgbClr val="54585A">
              <a:alpha val="7333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244581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DE67AD0-9BA6-544A-94AF-3982388D47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alphaModFix amt="20000"/>
          </a:blip>
          <a:srcRect l="39372" r="-267"/>
          <a:stretch/>
        </p:blipFill>
        <p:spPr>
          <a:xfrm rot="16200000">
            <a:off x="2484525" y="-1515975"/>
            <a:ext cx="4174951" cy="9144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9862" y="1008261"/>
            <a:ext cx="7886700" cy="721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862" y="1768277"/>
            <a:ext cx="8045488" cy="2902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D2BFE2-32C0-534B-8BAC-522F103716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/>
          <a:srcRect l="13333" t="31620" r="9091" b="25123"/>
          <a:stretch/>
        </p:blipFill>
        <p:spPr>
          <a:xfrm>
            <a:off x="3575304" y="78428"/>
            <a:ext cx="5418686" cy="80433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67BA469-CA8C-DB4F-B7F8-6F651AE8365E}"/>
              </a:ext>
            </a:extLst>
          </p:cNvPr>
          <p:cNvSpPr/>
          <p:nvPr userDrawn="1"/>
        </p:nvSpPr>
        <p:spPr>
          <a:xfrm>
            <a:off x="3575304" y="968549"/>
            <a:ext cx="5568696" cy="36576"/>
          </a:xfrm>
          <a:prstGeom prst="rect">
            <a:avLst/>
          </a:prstGeom>
          <a:solidFill>
            <a:srgbClr val="7C73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C4A9AC-3874-A74E-8EC4-80324D1A68D7}"/>
              </a:ext>
            </a:extLst>
          </p:cNvPr>
          <p:cNvSpPr/>
          <p:nvPr userDrawn="1"/>
        </p:nvSpPr>
        <p:spPr>
          <a:xfrm flipV="1">
            <a:off x="0" y="968549"/>
            <a:ext cx="4079425" cy="36576"/>
          </a:xfrm>
          <a:prstGeom prst="rect">
            <a:avLst/>
          </a:prstGeom>
          <a:solidFill>
            <a:srgbClr val="54585A">
              <a:alpha val="7333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264315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>
          <a:solidFill>
            <a:srgbClr val="54585A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ts val="2400"/>
        </a:lnSpc>
        <a:spcBef>
          <a:spcPts val="600"/>
        </a:spcBef>
        <a:buClr>
          <a:srgbClr val="7C73D2"/>
        </a:buClr>
        <a:buFont typeface="Wingdings" pitchFamily="2" charset="2"/>
        <a:buChar char="§"/>
        <a:defRPr sz="2000" kern="1200">
          <a:solidFill>
            <a:srgbClr val="5458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ts val="2400"/>
        </a:lnSpc>
        <a:spcBef>
          <a:spcPts val="600"/>
        </a:spcBef>
        <a:buClr>
          <a:srgbClr val="7C73D2"/>
        </a:buClr>
        <a:buFont typeface="Wingdings" pitchFamily="2" charset="2"/>
        <a:buChar char="§"/>
        <a:defRPr sz="1800" kern="1200">
          <a:solidFill>
            <a:srgbClr val="5458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ts val="2400"/>
        </a:lnSpc>
        <a:spcBef>
          <a:spcPts val="600"/>
        </a:spcBef>
        <a:buClr>
          <a:srgbClr val="7C73D2"/>
        </a:buClr>
        <a:buFont typeface="Wingdings" pitchFamily="2" charset="2"/>
        <a:buChar char="§"/>
        <a:defRPr sz="1800" kern="1200">
          <a:solidFill>
            <a:srgbClr val="5458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ts val="2400"/>
        </a:lnSpc>
        <a:spcBef>
          <a:spcPts val="600"/>
        </a:spcBef>
        <a:buClr>
          <a:srgbClr val="7C73D2"/>
        </a:buClr>
        <a:buFont typeface="Wingdings" pitchFamily="2" charset="2"/>
        <a:buChar char="§"/>
        <a:defRPr sz="1800" kern="1200">
          <a:solidFill>
            <a:srgbClr val="5458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ts val="2400"/>
        </a:lnSpc>
        <a:spcBef>
          <a:spcPts val="600"/>
        </a:spcBef>
        <a:buClr>
          <a:srgbClr val="7C73D2"/>
        </a:buClr>
        <a:buFont typeface="Wingdings" pitchFamily="2" charset="2"/>
        <a:buChar char="§"/>
        <a:defRPr sz="1800" kern="1200">
          <a:solidFill>
            <a:srgbClr val="5458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E6C45-2E7E-B04B-B8D0-D420D1D2F5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73CC3-A8E7-D24B-84FF-FB7846F3A5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Presenter Name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976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68BFF-F4F6-BE47-82B8-77A330819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4F14D-4B4F-7445-90B3-1ED1D696F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</a:t>
            </a:r>
          </a:p>
        </p:txBody>
      </p:sp>
    </p:spTree>
    <p:extLst>
      <p:ext uri="{BB962C8B-B14F-4D97-AF65-F5344CB8AC3E}">
        <p14:creationId xmlns:p14="http://schemas.microsoft.com/office/powerpoint/2010/main" val="1170975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7949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95E981B33AC7694C9BDB2C8C01E17B7E" ma:contentTypeVersion="8" ma:contentTypeDescription="" ma:contentTypeScope="" ma:versionID="33643eca04529f4fe44bf9d5c9497ffa">
  <xsd:schema xmlns:xsd="http://www.w3.org/2001/XMLSchema" xmlns:xs="http://www.w3.org/2001/XMLSchema" xmlns:p="http://schemas.microsoft.com/office/2006/metadata/properties" xmlns:ns2="eb3f7de7-c935-4ca6-a12c-1f73773710ec" xmlns:ns3="19c2a61a-9b34-4af6-9ed3-64387ff63dba" targetNamespace="http://schemas.microsoft.com/office/2006/metadata/properties" ma:root="true" ma:fieldsID="76e09148eeb85d3749c4b504a04c38f8" ns2:_="" ns3:_="">
    <xsd:import namespace="eb3f7de7-c935-4ca6-a12c-1f73773710ec"/>
    <xsd:import namespace="19c2a61a-9b34-4af6-9ed3-64387ff63dba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2a61a-9b34-4af6-9ed3-64387ff63d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</documentManagement>
</p:properties>
</file>

<file path=customXml/itemProps1.xml><?xml version="1.0" encoding="utf-8"?>
<ds:datastoreItem xmlns:ds="http://schemas.openxmlformats.org/officeDocument/2006/customXml" ds:itemID="{074B75FB-D1D2-4C4C-8E57-38E142A6A073}"/>
</file>

<file path=customXml/itemProps2.xml><?xml version="1.0" encoding="utf-8"?>
<ds:datastoreItem xmlns:ds="http://schemas.openxmlformats.org/officeDocument/2006/customXml" ds:itemID="{880B22CA-C05E-4168-89F7-15810F9EF4C5}"/>
</file>

<file path=customXml/itemProps3.xml><?xml version="1.0" encoding="utf-8"?>
<ds:datastoreItem xmlns:ds="http://schemas.openxmlformats.org/officeDocument/2006/customXml" ds:itemID="{64F875C9-B4CD-43DA-A620-4A4C08F9EF1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7</Words>
  <Application>Microsoft Macintosh PowerPoint</Application>
  <PresentationFormat>On-screen Show (16:9)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Verdana</vt:lpstr>
      <vt:lpstr>Wingdings</vt:lpstr>
      <vt:lpstr>Office Theme</vt:lpstr>
      <vt:lpstr>Title of Session</vt:lpstr>
      <vt:lpstr>Title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Egresits</dc:creator>
  <cp:lastModifiedBy>Claudia Egresits</cp:lastModifiedBy>
  <cp:revision>5</cp:revision>
  <dcterms:created xsi:type="dcterms:W3CDTF">2018-11-28T21:43:46Z</dcterms:created>
  <dcterms:modified xsi:type="dcterms:W3CDTF">2018-12-06T18:00:22Z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0x01010037EA2DD516505C4D92B92F8677CFB6850095E981B33AC7694C9BDB2C8C01E17B7E</vt:lpwstr>
  </property>
</Properties>
</file>